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/>
    <p:restoredTop sz="94701"/>
  </p:normalViewPr>
  <p:slideViewPr>
    <p:cSldViewPr snapToGrid="0" snapToObjects="1">
      <p:cViewPr varScale="1">
        <p:scale>
          <a:sx n="174" d="100"/>
          <a:sy n="174" d="100"/>
        </p:scale>
        <p:origin x="45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Tecnología Deportiva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Nombre:</a:t>
            </a:r>
          </a:p>
          <a:p>
            <a:r>
              <a:rPr lang="es-ES" dirty="0"/>
              <a:t>Curso: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58"/>
            <a:ext cx="8229600" cy="1143000"/>
          </a:xfrm>
        </p:spPr>
        <p:txBody>
          <a:bodyPr/>
          <a:lstStyle/>
          <a:p>
            <a:r>
              <a:rPr lang="es-CL" dirty="0"/>
              <a:t>Tecnología en el Calzado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54987"/>
          </a:xfrm>
        </p:spPr>
        <p:txBody>
          <a:bodyPr>
            <a:normAutofit/>
          </a:bodyPr>
          <a:lstStyle/>
          <a:p>
            <a:r>
              <a:rPr lang="es-ES" sz="1200" dirty="0"/>
              <a:t>Investigue:</a:t>
            </a:r>
            <a:endParaRPr sz="12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4521BC4-471F-0EBD-0F47-5F2A0F8C0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95" y="3825532"/>
            <a:ext cx="3689807" cy="2204698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A6CF3525-92B5-F2ED-20A5-D19E5BDAA9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6307" y="3825532"/>
            <a:ext cx="3689807" cy="220469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Apps para </a:t>
            </a:r>
            <a:r>
              <a:rPr dirty="0" err="1"/>
              <a:t>Deportistas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877763" cy="4525963"/>
          </a:xfrm>
        </p:spPr>
        <p:txBody>
          <a:bodyPr>
            <a:normAutofit/>
          </a:bodyPr>
          <a:lstStyle/>
          <a:p>
            <a:r>
              <a:rPr lang="es-CL" sz="1200" b="1" dirty="0"/>
              <a:t>Investigue</a:t>
            </a:r>
          </a:p>
        </p:txBody>
      </p:sp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id="{71DF890A-C7EC-682C-E4D2-F62E08EFD381}"/>
              </a:ext>
            </a:extLst>
          </p:cNvPr>
          <p:cNvSpPr/>
          <p:nvPr/>
        </p:nvSpPr>
        <p:spPr>
          <a:xfrm>
            <a:off x="5704637" y="4016044"/>
            <a:ext cx="2830982" cy="20189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9F935484-64B1-420A-5AB8-026BAC961DEB}"/>
              </a:ext>
            </a:extLst>
          </p:cNvPr>
          <p:cNvSpPr/>
          <p:nvPr/>
        </p:nvSpPr>
        <p:spPr>
          <a:xfrm>
            <a:off x="5704637" y="1583741"/>
            <a:ext cx="2830982" cy="20189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Nuestro</a:t>
            </a:r>
            <a:r>
              <a:rPr dirty="0"/>
              <a:t> </a:t>
            </a:r>
            <a:r>
              <a:rPr dirty="0" err="1"/>
              <a:t>Deportista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717" y="1863548"/>
            <a:ext cx="8438083" cy="652881"/>
          </a:xfrm>
        </p:spPr>
        <p:txBody>
          <a:bodyPr>
            <a:normAutofit fontScale="70000" lnSpcReduction="20000"/>
          </a:bodyPr>
          <a:lstStyle/>
          <a:p>
            <a:r>
              <a:rPr lang="es-CL" dirty="0"/>
              <a:t>Elija un deportista y recomiende un dispositivo útil para mejorar su rendimiento</a:t>
            </a:r>
            <a:endParaRPr lang="es-ES" dirty="0" err="1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2266ADD-D77A-579D-410E-2326659A6998}"/>
              </a:ext>
            </a:extLst>
          </p:cNvPr>
          <p:cNvSpPr/>
          <p:nvPr/>
        </p:nvSpPr>
        <p:spPr>
          <a:xfrm>
            <a:off x="2340864" y="3167482"/>
            <a:ext cx="1572768" cy="182747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416BAB2-960E-D811-21BA-D2146E535298}"/>
              </a:ext>
            </a:extLst>
          </p:cNvPr>
          <p:cNvSpPr txBox="1"/>
          <p:nvPr/>
        </p:nvSpPr>
        <p:spPr>
          <a:xfrm>
            <a:off x="3986784" y="3240634"/>
            <a:ext cx="34600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Nombre:</a:t>
            </a:r>
          </a:p>
          <a:p>
            <a:r>
              <a:rPr lang="es-CL" dirty="0"/>
              <a:t>Fecha de Nacimiento:</a:t>
            </a:r>
          </a:p>
          <a:p>
            <a:r>
              <a:rPr lang="es-CL" dirty="0"/>
              <a:t>Edad:</a:t>
            </a:r>
          </a:p>
          <a:p>
            <a:r>
              <a:rPr lang="es-CL" dirty="0"/>
              <a:t>Deporte:</a:t>
            </a:r>
          </a:p>
          <a:p>
            <a:r>
              <a:rPr lang="es-CL" dirty="0"/>
              <a:t>Destacado en:</a:t>
            </a:r>
          </a:p>
          <a:p>
            <a:r>
              <a:rPr lang="es-CL" dirty="0"/>
              <a:t>Puede mejorar: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Describa el dispositivo y su recomendación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2352" cy="4493361"/>
          </a:xfrm>
        </p:spPr>
        <p:txBody>
          <a:bodyPr>
            <a:normAutofit/>
          </a:bodyPr>
          <a:lstStyle/>
          <a:p>
            <a:r>
              <a:rPr lang="es-ES" sz="1200" dirty="0"/>
              <a:t>Conteste aquí:</a:t>
            </a:r>
            <a:endParaRPr sz="1200" dirty="0"/>
          </a:p>
        </p:txBody>
      </p:sp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id="{CB71199D-020E-FBBA-E46B-170180AF0E46}"/>
              </a:ext>
            </a:extLst>
          </p:cNvPr>
          <p:cNvSpPr/>
          <p:nvPr/>
        </p:nvSpPr>
        <p:spPr>
          <a:xfrm>
            <a:off x="5704637" y="4016044"/>
            <a:ext cx="2830982" cy="20189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DD1BE1B5-2CD9-9F23-D857-71FC9308198D}"/>
              </a:ext>
            </a:extLst>
          </p:cNvPr>
          <p:cNvSpPr/>
          <p:nvPr/>
        </p:nvSpPr>
        <p:spPr>
          <a:xfrm>
            <a:off x="5704637" y="1583741"/>
            <a:ext cx="2830982" cy="20189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Reflexión</a:t>
            </a:r>
            <a:r>
              <a:rPr dirty="0"/>
              <a:t>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1"/>
          </a:xfrm>
        </p:spPr>
        <p:txBody>
          <a:bodyPr>
            <a:normAutofit/>
          </a:bodyPr>
          <a:lstStyle/>
          <a:p>
            <a:r>
              <a:rPr sz="1600" dirty="0"/>
              <a:t>¿</a:t>
            </a:r>
            <a:r>
              <a:rPr sz="1600" dirty="0" err="1"/>
              <a:t>Cómo</a:t>
            </a:r>
            <a:r>
              <a:rPr sz="1600" dirty="0"/>
              <a:t> </a:t>
            </a:r>
            <a:r>
              <a:rPr sz="1600" dirty="0" err="1"/>
              <a:t>puede</a:t>
            </a:r>
            <a:r>
              <a:rPr sz="1600" dirty="0"/>
              <a:t> la </a:t>
            </a:r>
            <a:r>
              <a:rPr sz="1600" dirty="0" err="1"/>
              <a:t>tecnología</a:t>
            </a:r>
            <a:r>
              <a:rPr sz="1600" dirty="0"/>
              <a:t> </a:t>
            </a:r>
            <a:r>
              <a:rPr sz="1600" dirty="0" err="1"/>
              <a:t>mejorar</a:t>
            </a:r>
            <a:r>
              <a:rPr sz="1600" dirty="0"/>
              <a:t> la </a:t>
            </a:r>
            <a:r>
              <a:rPr sz="1600" dirty="0" err="1"/>
              <a:t>salud</a:t>
            </a:r>
            <a:r>
              <a:rPr sz="1600" dirty="0"/>
              <a:t> y </a:t>
            </a:r>
            <a:r>
              <a:rPr sz="1600" dirty="0" err="1"/>
              <a:t>el</a:t>
            </a:r>
            <a:r>
              <a:rPr sz="1600" dirty="0"/>
              <a:t> </a:t>
            </a:r>
            <a:r>
              <a:rPr sz="1600" dirty="0" err="1"/>
              <a:t>rendimiento</a:t>
            </a:r>
            <a:r>
              <a:rPr sz="1600" dirty="0"/>
              <a:t> </a:t>
            </a:r>
            <a:r>
              <a:rPr sz="1600" dirty="0" err="1"/>
              <a:t>deportivo</a:t>
            </a:r>
            <a:r>
              <a:rPr sz="1600" dirty="0"/>
              <a:t>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70</Words>
  <Application>Microsoft Macintosh PowerPoint</Application>
  <PresentationFormat>Presentación en pantalla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Tecnología Deportiva</vt:lpstr>
      <vt:lpstr>Tecnología en el Calzado</vt:lpstr>
      <vt:lpstr>Apps para Deportistas</vt:lpstr>
      <vt:lpstr>Nuestro Deportista</vt:lpstr>
      <vt:lpstr>Describa el dispositivo y su recomendación</vt:lpstr>
      <vt:lpstr>Reflexión Final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Tecnología Deportiva</dc:title>
  <dc:subject/>
  <dc:creator/>
  <cp:keywords/>
  <dc:description>generated using python-pptx</dc:description>
  <cp:lastModifiedBy>Microsoft Office User</cp:lastModifiedBy>
  <cp:revision>2</cp:revision>
  <dcterms:created xsi:type="dcterms:W3CDTF">2013-01-27T09:14:16Z</dcterms:created>
  <dcterms:modified xsi:type="dcterms:W3CDTF">2026-06-15T15:51:40Z</dcterms:modified>
  <cp:category/>
</cp:coreProperties>
</file>